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1" r:id="rId3"/>
    <p:sldId id="312" r:id="rId4"/>
    <p:sldId id="31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BC4BAC6C-5BAA-4C0C-A805-6C38D027470D}"/>
    <pc:docChg chg="modSld">
      <pc:chgData name="Shaji Varghese" userId="b6635ce32d741a41" providerId="LiveId" clId="{BC4BAC6C-5BAA-4C0C-A805-6C38D027470D}" dt="2024-06-29T03:19:55.062" v="5" actId="113"/>
      <pc:docMkLst>
        <pc:docMk/>
      </pc:docMkLst>
      <pc:sldChg chg="modSp mod">
        <pc:chgData name="Shaji Varghese" userId="b6635ce32d741a41" providerId="LiveId" clId="{BC4BAC6C-5BAA-4C0C-A805-6C38D027470D}" dt="2024-06-29T03:19:34.543" v="1" actId="113"/>
        <pc:sldMkLst>
          <pc:docMk/>
          <pc:sldMk cId="1901492682" sldId="311"/>
        </pc:sldMkLst>
        <pc:spChg chg="mod">
          <ac:chgData name="Shaji Varghese" userId="b6635ce32d741a41" providerId="LiveId" clId="{BC4BAC6C-5BAA-4C0C-A805-6C38D027470D}" dt="2024-06-29T03:19:34.543" v="1" actId="113"/>
          <ac:spMkLst>
            <pc:docMk/>
            <pc:sldMk cId="1901492682" sldId="311"/>
            <ac:spMk id="4" creationId="{00000000-0000-0000-0000-000000000000}"/>
          </ac:spMkLst>
        </pc:spChg>
      </pc:sldChg>
      <pc:sldChg chg="modSp mod">
        <pc:chgData name="Shaji Varghese" userId="b6635ce32d741a41" providerId="LiveId" clId="{BC4BAC6C-5BAA-4C0C-A805-6C38D027470D}" dt="2024-06-29T03:19:45.755" v="3" actId="113"/>
        <pc:sldMkLst>
          <pc:docMk/>
          <pc:sldMk cId="2906460070" sldId="312"/>
        </pc:sldMkLst>
        <pc:spChg chg="mod">
          <ac:chgData name="Shaji Varghese" userId="b6635ce32d741a41" providerId="LiveId" clId="{BC4BAC6C-5BAA-4C0C-A805-6C38D027470D}" dt="2024-06-29T03:19:45.755" v="3" actId="113"/>
          <ac:spMkLst>
            <pc:docMk/>
            <pc:sldMk cId="2906460070" sldId="312"/>
            <ac:spMk id="4" creationId="{00000000-0000-0000-0000-000000000000}"/>
          </ac:spMkLst>
        </pc:spChg>
      </pc:sldChg>
      <pc:sldChg chg="modSp mod">
        <pc:chgData name="Shaji Varghese" userId="b6635ce32d741a41" providerId="LiveId" clId="{BC4BAC6C-5BAA-4C0C-A805-6C38D027470D}" dt="2024-06-29T03:19:55.062" v="5" actId="113"/>
        <pc:sldMkLst>
          <pc:docMk/>
          <pc:sldMk cId="1797617795" sldId="313"/>
        </pc:sldMkLst>
        <pc:spChg chg="mod">
          <ac:chgData name="Shaji Varghese" userId="b6635ce32d741a41" providerId="LiveId" clId="{BC4BAC6C-5BAA-4C0C-A805-6C38D027470D}" dt="2024-06-29T03:19:55.062" v="5" actId="113"/>
          <ac:spMkLst>
            <pc:docMk/>
            <pc:sldMk cId="1797617795" sldId="313"/>
            <ac:spMk id="4" creationId="{00000000-0000-0000-0000-000000000000}"/>
          </ac:spMkLst>
        </pc:spChg>
      </pc:sldChg>
    </pc:docChg>
  </pc:docChgLst>
  <pc:docChgLst>
    <pc:chgData name="Bcc Abca" userId="218cc70be08a6819" providerId="LiveId" clId="{B2BFD76D-DE69-4272-8A8A-B65B7CD0EF0B}"/>
    <pc:docChg chg="addSld delSld modSld">
      <pc:chgData name="Bcc Abca" userId="218cc70be08a6819" providerId="LiveId" clId="{B2BFD76D-DE69-4272-8A8A-B65B7CD0EF0B}" dt="2023-12-31T15:45:41.256" v="20"/>
      <pc:docMkLst>
        <pc:docMk/>
      </pc:docMkLst>
      <pc:sldChg chg="new del">
        <pc:chgData name="Bcc Abca" userId="218cc70be08a6819" providerId="LiveId" clId="{B2BFD76D-DE69-4272-8A8A-B65B7CD0EF0B}" dt="2023-12-31T15:42:29.320" v="1" actId="47"/>
        <pc:sldMkLst>
          <pc:docMk/>
          <pc:sldMk cId="3939190462" sldId="256"/>
        </pc:sldMkLst>
      </pc:sldChg>
      <pc:sldChg chg="modSp del mod">
        <pc:chgData name="Bcc Abca" userId="218cc70be08a6819" providerId="LiveId" clId="{B2BFD76D-DE69-4272-8A8A-B65B7CD0EF0B}" dt="2023-12-31T15:44:54.013" v="14" actId="255"/>
        <pc:sldMkLst>
          <pc:docMk/>
          <pc:sldMk cId="1901492682" sldId="311"/>
        </pc:sldMkLst>
        <pc:spChg chg="mod">
          <ac:chgData name="Bcc Abca" userId="218cc70be08a6819" providerId="LiveId" clId="{B2BFD76D-DE69-4272-8A8A-B65B7CD0EF0B}" dt="2023-12-31T15:44:54.013" v="14" actId="255"/>
          <ac:spMkLst>
            <pc:docMk/>
            <pc:sldMk cId="1901492682" sldId="311"/>
            <ac:spMk id="2" creationId="{6ECFCA62-5840-9F20-55F3-7B0AEBA4F7A9}"/>
          </ac:spMkLst>
        </pc:spChg>
        <pc:spChg chg="mod">
          <ac:chgData name="Bcc Abca" userId="218cc70be08a6819" providerId="LiveId" clId="{B2BFD76D-DE69-4272-8A8A-B65B7CD0EF0B}" dt="2023-12-31T15:44:50.113" v="12" actId="14100"/>
          <ac:spMkLst>
            <pc:docMk/>
            <pc:sldMk cId="1901492682" sldId="311"/>
            <ac:spMk id="4" creationId="{00000000-0000-0000-0000-000000000000}"/>
          </ac:spMkLst>
        </pc:spChg>
      </pc:sldChg>
      <pc:sldChg chg="modSp add mod">
        <pc:chgData name="Bcc Abca" userId="218cc70be08a6819" providerId="LiveId" clId="{B2BFD76D-DE69-4272-8A8A-B65B7CD0EF0B}" dt="2023-12-31T15:45:15.477" v="17"/>
        <pc:sldMkLst>
          <pc:docMk/>
          <pc:sldMk cId="2906460070" sldId="312"/>
        </pc:sldMkLst>
        <pc:spChg chg="mod">
          <ac:chgData name="Bcc Abca" userId="218cc70be08a6819" providerId="LiveId" clId="{B2BFD76D-DE69-4272-8A8A-B65B7CD0EF0B}" dt="2023-12-31T15:45:02.891" v="16"/>
          <ac:spMkLst>
            <pc:docMk/>
            <pc:sldMk cId="2906460070" sldId="312"/>
            <ac:spMk id="2" creationId="{6ECFCA62-5840-9F20-55F3-7B0AEBA4F7A9}"/>
          </ac:spMkLst>
        </pc:spChg>
        <pc:spChg chg="mod">
          <ac:chgData name="Bcc Abca" userId="218cc70be08a6819" providerId="LiveId" clId="{B2BFD76D-DE69-4272-8A8A-B65B7CD0EF0B}" dt="2023-12-31T15:45:15.477" v="17"/>
          <ac:spMkLst>
            <pc:docMk/>
            <pc:sldMk cId="2906460070" sldId="312"/>
            <ac:spMk id="4" creationId="{00000000-0000-0000-0000-000000000000}"/>
          </ac:spMkLst>
        </pc:spChg>
      </pc:sldChg>
      <pc:sldChg chg="modSp add mod">
        <pc:chgData name="Bcc Abca" userId="218cc70be08a6819" providerId="LiveId" clId="{B2BFD76D-DE69-4272-8A8A-B65B7CD0EF0B}" dt="2023-12-31T15:45:41.256" v="20"/>
        <pc:sldMkLst>
          <pc:docMk/>
          <pc:sldMk cId="1797617795" sldId="313"/>
        </pc:sldMkLst>
        <pc:spChg chg="mod">
          <ac:chgData name="Bcc Abca" userId="218cc70be08a6819" providerId="LiveId" clId="{B2BFD76D-DE69-4272-8A8A-B65B7CD0EF0B}" dt="2023-12-31T15:45:41.256" v="20"/>
          <ac:spMkLst>
            <pc:docMk/>
            <pc:sldMk cId="1797617795" sldId="313"/>
            <ac:spMk id="2" creationId="{6ECFCA62-5840-9F20-55F3-7B0AEBA4F7A9}"/>
          </ac:spMkLst>
        </pc:spChg>
        <pc:spChg chg="mod">
          <ac:chgData name="Bcc Abca" userId="218cc70be08a6819" providerId="LiveId" clId="{B2BFD76D-DE69-4272-8A8A-B65B7CD0EF0B}" dt="2023-12-31T15:45:30.226" v="19"/>
          <ac:spMkLst>
            <pc:docMk/>
            <pc:sldMk cId="1797617795" sldId="313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B74E9-6475-C501-808F-33A727A30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15388-FE23-D438-0195-598B107F8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000D4-BCC7-5C01-087D-E250C8D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B0F9D-BDDD-057C-F6DC-97489282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7EF0A-6026-3611-9FAA-B9E05A9F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13611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D9CB-5091-DF1F-DCEB-4DDBB949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2ED27-3FE7-23A8-8575-542814E55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5951B-027E-B66F-F53F-00BAA96C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0BB02-A4A8-18D0-DDDE-B98CFED7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37D9D-628F-19F4-B8C3-410835A7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677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5F7FF5-2B8D-6EC4-03D4-34453B3EC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F1B65A-00E3-99E2-B140-E615AA6E3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3644C-383E-7B54-ACA9-145453ED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593BE-ED75-BA82-EEA6-3A5D27DB0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55B88-6496-AC79-253B-D268976ED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14280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FCAF-7C05-70FD-F431-A87856F9D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7CA53-1908-4F40-1AC1-F09E6A07F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AC92-C991-F956-4382-70B3B12E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E3591-7FE8-28E0-4C12-DCAFAEC8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1B6BC-8FFB-C637-E603-3C9CDA16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55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6D4D-08E7-002B-02DD-19C902B9B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FAD88-849C-14C3-5203-143DE0FD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7FEA4-D3BF-0205-2DE1-21401D92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CEB92-54DD-339F-327F-E5772346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03E74-0317-0253-BB2F-34BC3898F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63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DD5B-818D-58F5-FC00-F2E943D3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FB7E4-EB2D-CB8A-2284-5C1FA5449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63558-5A7E-DCE2-F935-8A81029E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BDEB6-3BFE-CE5D-CCDA-E43935AC9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E41DE-B194-22E2-FFD9-733E0D7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5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3E7F5-3BB9-A1BE-5D1C-C3C98848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17A2F-2FBD-FCEE-809E-BFC99564A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B0EAF-6ADA-10B9-AAEC-940F53975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1654B-399E-EE1D-9A27-3F892E9A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FDF67-BB84-560E-7910-930A8D8B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1DC49-4620-BA79-3B57-19B462E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42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D3666-C96F-B143-4F1B-A06F1F73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89222-042D-CDAF-F504-2198A2219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5E4CE-2032-9F49-D3FE-37B645372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4B0D0-213B-DDDA-1A2C-3B54B4F65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1CB506-1190-7B01-C523-278D3F81E8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913D5-B09B-190F-0129-79541C03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F68ADE-08BF-91B7-3750-81D5E64E8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216C2-FA2E-62C6-B33D-CA47F1CD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19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5A0E8-CB23-F6CA-9991-7E2E1064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40FEC-78DF-C66E-C693-4D5F61415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E742E-91E8-B0EF-7EFE-E3588492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C5AA2-0F23-1A40-064D-29F5D6002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19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BE6D2-5B9C-7338-8A5D-47AB0512E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6D17E6-7CA1-D60A-87BA-5E0275C8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16F92-41DC-AA33-B0EA-44C51E45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368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1F76-4DFD-63C9-D79D-07E26CFA6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9E0A-5477-9AF8-D871-7004D5A95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4EA5E-2F18-D754-9350-9A47207F0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59ADF-F5CB-1903-BA11-26E10899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D829D-DCF3-FE17-1198-58FAE7B7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C3AD5-3F98-F869-AB03-6249B1BA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3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299BF-1546-97EA-DF7C-2CED8D3A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16AEB-CDE9-F25B-0CFE-5E4E6412B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D74A8-46CA-492C-AA49-A837E30D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75CF-DB00-4AC2-DF41-55D5CD79A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8ED1C-23B4-01F2-C89C-C327EF39D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53027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4562-67D7-E969-59C8-FFD0F992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8E0926-C1ED-4130-EB12-D9622DD76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F9C32-1431-6D4A-4D11-22557B046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A3B13-F778-A3CF-331D-67C0A7240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F73B2-3F41-0953-BA89-CEA7C252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8607C-9DDA-7FB6-BB56-5252E29E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530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87F06-69D2-BC86-0FB1-5368A0A5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9F04E-11BB-1CA4-E57C-DC10438BC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CFD68-3BB8-84B9-42C8-B713FD83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1BB89-F40E-D2F9-6415-212269A73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BF732-CC39-9222-D13A-0A58981B3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543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4D6716-5DBF-10D5-1AC1-ED2139F06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6F99C-8343-83CA-A189-F901AC8EE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23B18-8CF2-3E15-481A-EBB92948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D81E-AD9F-4E33-AF6B-5946026E2227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05089-DA32-215F-14E6-44D4820AF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59ACE-487E-FDBB-FBBF-51BE050B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005B-82EE-4B56-AF30-DF137630E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3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F557B-842D-DE98-046E-10B6EF63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00EE8-6356-D57C-F65E-6BE6E2F59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41F58-0C21-41D4-52E9-E8F7F927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D5495-EF90-3788-EEE2-5B07D1594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799CC-FFDB-8078-4A55-A13262C0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FCADA-EC4C-2F8C-0537-3CBE5EC0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AD0EB-5AFA-E01E-03B3-1F8BE6C44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306700-7F8A-6F40-32F5-EFC6B4172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F5B970-28B1-EA16-9D70-9E4AA1B22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BFB36-5C57-B029-5AC4-3ADCF6809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933CE-4A25-1255-1256-AA5E22B88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0240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B0D9B-BBDB-777B-F5ED-62420E3D8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B768D-18A7-2EC8-4646-86B03F6E5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84ED9-E905-2A85-482C-F79D733F5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903EF-604F-4CE4-D1F0-CCFFF36350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DFF57C-E141-3E14-4CA7-0E72314527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643679-C3DE-6618-18F3-83FCC9D1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5C2680-30B5-2BB8-DD51-0F2C41973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456417-9352-D0C3-940D-C58CAD807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5847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8C28-639B-38A2-3623-5382F1D68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1CDBD7-D7E8-89E9-8404-04EF91780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1F0247-A8EF-4F7C-5319-A21C4205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C8A91-9F3B-B0B0-D1AE-386B7E12A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7911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595173-1E54-781E-F5B2-82FC79AD4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22B0A8-2410-FB38-9CDD-7EA38E7E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6C7A4-E197-6718-9592-C4292A6B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5684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B65F0-54A6-1E17-AC23-FCA06C2F4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B06E-E095-196E-3476-88082274B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C9786-5282-A6D6-5610-BC6F97111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D0383-C31B-129A-241C-3A854F22B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72B5D-5ACA-1D63-D93C-2A4DA2D0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A8998-DAE4-79E6-8D76-531987143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1647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E2D81-6431-AA88-720E-09EFE704F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97C0F7-ADAC-8C6B-E65E-F0AA72FBB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718E10-41C5-980F-8408-471FE9CCA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9C2E0-2C89-3C52-BA92-383F17EBB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499AC-EC02-8457-B633-0067F080C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56F32-E529-A604-C0D5-F4B1DC1A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71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E188DF-48F9-D3BB-BD75-1F94EBB9A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E1790-9A12-DD43-55D9-088787E88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DEFBD-22A2-D45B-B46B-E9135FAFCC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81F12-20EC-4B49-A8B1-8599FA491CC6}" type="datetimeFigureOut">
              <a:rPr lang="en-AE" smtClean="0"/>
              <a:t>29/06/2024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54B45-F67E-4170-F71D-0A36D25210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B6F10-A1E4-93C8-71FF-23C3DFF87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86681-6599-464D-92AC-702E718012A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9281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6379AF-900D-9BE1-D622-6673A636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62732-47B0-7CBC-F871-01D235926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1269A-A3A5-6A71-226D-A330A9A0B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D81E-AD9F-4E33-AF6B-5946026E2227}" type="datetimeFigureOut">
              <a:rPr lang="en-US" smtClean="0">
                <a:solidFill>
                  <a:srgbClr val="000000"/>
                </a:solidFill>
              </a:rPr>
              <a:pPr/>
              <a:t>6/29/2024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1C627-1079-7DCD-2EC5-C9E971606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9FB98-CCF2-F945-B02A-7A9B2BDD5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0005B-82EE-4B56-AF30-DF137630E75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65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09765" y="3761098"/>
            <a:ext cx="11049000" cy="30473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Puthenaamm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erushalemil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ethum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kaalamorkkumbol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Idharayil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khedamellaam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maanjupokunne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Kashtatha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pattini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illaatha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naattil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naam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Karthaavorukkunna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santhosha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veettil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naam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Thejasserum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mohana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kireedangal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dharichu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naam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Raaja-raajan-eshuvodu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koode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vaazhume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FCA62-5840-9F20-55F3-7B0AEBA4F7A9}"/>
              </a:ext>
            </a:extLst>
          </p:cNvPr>
          <p:cNvSpPr txBox="1">
            <a:spLocks/>
          </p:cNvSpPr>
          <p:nvPr/>
        </p:nvSpPr>
        <p:spPr>
          <a:xfrm>
            <a:off x="685800" y="15924"/>
            <a:ext cx="11049000" cy="3778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]p¯-\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m-sa-cq-i-te-an-se¯pw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Ime-tamÀ¡p-t¼mÄ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C²-c-bn³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tJZ-saÃmw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amªp-t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]m-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Ipt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¶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IjvSX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]«n-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Wn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-bn-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Ãm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¯ 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m«nÂ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\mw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IÀ¯m-shm-cp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-¡p¶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kt´m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-j-ho-«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\mw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tXP-tÊdpw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taml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\ Inco-S-§Ä [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cn¨p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\mw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cmP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-cm-P-t\-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ip-thm-Sp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IqsS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hmgp-taþ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149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49475" y="3771146"/>
            <a:ext cx="11049000" cy="30473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Neethi-soorya-shobhayaal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allal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irul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maaridum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Bheethiyum-aneethiyum-annilla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leshavum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Santhosha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shobhanam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aa nalla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naalukal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Lokam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bharichidum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karthaavinnaalukal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Shokam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rogam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yudham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krudha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jaathikalin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viplavam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Pokumellaam-eshuraajan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bhoovil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vaazhumbol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FCA62-5840-9F20-55F3-7B0AEBA4F7A9}"/>
              </a:ext>
            </a:extLst>
          </p:cNvPr>
          <p:cNvSpPr txBox="1">
            <a:spLocks/>
          </p:cNvSpPr>
          <p:nvPr/>
        </p:nvSpPr>
        <p:spPr>
          <a:xfrm>
            <a:off x="685800" y="15924"/>
            <a:ext cx="11049000" cy="3778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oXn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kq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-cy-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tim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-`-bm-e-¶-Ã-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en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cpÄ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amdnSpw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`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oXn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-bp-a-\o-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Xn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-bp-a-¶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nÃ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teihpw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kt´m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-j-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tim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-`\w B \Ã 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mfp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-IÄ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temIw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`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cn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-¨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nSpw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IÀ¯m-hn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-¶m-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fp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-IÄ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timIw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tcmKw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bp²w {Ip²-Pm-Xn-I-fn³ hn¹hw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t]mIp-sa-Ãm-ta-ip-cm-P³ `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qhnÂ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hmgp-t¼mÄþ</a:t>
            </a:r>
          </a:p>
        </p:txBody>
      </p:sp>
    </p:spTree>
    <p:extLst>
      <p:ext uri="{BB962C8B-B14F-4D97-AF65-F5344CB8AC3E}">
        <p14:creationId xmlns:p14="http://schemas.microsoft.com/office/powerpoint/2010/main" val="290646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09281" y="3771146"/>
            <a:ext cx="11049000" cy="30473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Sathya-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shudha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paathayil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nadannu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vanna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shudhanmaar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Veendedukkappetta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sarvva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daivamakkalum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Ullaasa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khoshamaay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seeyonil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vannidum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Dukham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neduveerppum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sarvvavum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theernnidum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Nithya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nithya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santhosham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shirassil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haa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!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vahichavar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Nithyathackkullil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marayum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theerum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kaalavum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CFCA62-5840-9F20-55F3-7B0AEBA4F7A9}"/>
              </a:ext>
            </a:extLst>
          </p:cNvPr>
          <p:cNvSpPr txBox="1">
            <a:spLocks/>
          </p:cNvSpPr>
          <p:nvPr/>
        </p:nvSpPr>
        <p:spPr>
          <a:xfrm>
            <a:off x="685800" y="15924"/>
            <a:ext cx="11049000" cy="3778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kXy-ip² ]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mX-bnÂ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S¶p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h¶ ip²-·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mÀ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hos­-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Sp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-¡-s¸«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kÀÆ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ssZh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-a-¡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fpw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DÃm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-k-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tLm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-j-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ambv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kotbm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h¶nSpw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Zp:Jw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s\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Sp-hoÀ¸pw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kÀÆhpw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XoÀ¶nSpw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nXy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nXy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kt´mjw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inc-ÊnÂ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lm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!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hln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-¨-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hÀ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\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nXy-X-bv¡p-ÅnÂ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adbpw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Xocpw</a:t>
            </a:r>
            <a:r>
              <a:rPr kumimoji="0" lang="en-US" sz="4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 Ime-</a:t>
            </a:r>
            <a:r>
              <a:rPr kumimoji="0" lang="en-US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L-TTAmbili" panose="04000000000000000000" pitchFamily="82" charset="0"/>
                <a:ea typeface="+mj-ea"/>
                <a:cs typeface="+mj-cs"/>
              </a:rPr>
              <a:t>hpwþ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97617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241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ML-TTAmbili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പുത്തനാമെരൂശലേമിലെത്തും കാല</dc:title>
  <dc:subject>1005</dc:subject>
  <dc:creator>Bcc Abca</dc:creator>
  <cp:keywords>Formatting Pending</cp:keywords>
  <cp:lastModifiedBy>Shaji Varghese</cp:lastModifiedBy>
  <cp:revision>1</cp:revision>
  <dcterms:created xsi:type="dcterms:W3CDTF">2023-12-31T15:42:26Z</dcterms:created>
  <dcterms:modified xsi:type="dcterms:W3CDTF">2024-06-29T03:19:59Z</dcterms:modified>
</cp:coreProperties>
</file>